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8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6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3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1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5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9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1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5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5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3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1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0424-0687-4A3E-97AF-81471266B3F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F22B2-89AE-4813-B7BE-D76593519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2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7" y="1005497"/>
            <a:ext cx="4075309" cy="2720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82916"/>
            <a:ext cx="4032448" cy="26590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4" y="3982917"/>
            <a:ext cx="4043942" cy="2599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14545"/>
          <a:stretch/>
        </p:blipFill>
        <p:spPr>
          <a:xfrm>
            <a:off x="4853136" y="1005497"/>
            <a:ext cx="4011910" cy="27204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2034" y="188640"/>
            <a:ext cx="8559908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Занятия в детском саду – это всегда интересно, познавательно и увлекательно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" y="1224828"/>
            <a:ext cx="3600400" cy="27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24828"/>
            <a:ext cx="3672408" cy="27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13314" b="10000"/>
          <a:stretch/>
        </p:blipFill>
        <p:spPr>
          <a:xfrm>
            <a:off x="5888955" y="3746175"/>
            <a:ext cx="2489223" cy="3054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3" y="3715925"/>
            <a:ext cx="2304256" cy="30723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9118" y="200169"/>
            <a:ext cx="871296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Уроки доброты в детском саду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7113" y="3473582"/>
            <a:ext cx="3236978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9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03" y="1134406"/>
            <a:ext cx="2645990" cy="34213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2708"/>
            <a:ext cx="4187957" cy="2355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7466"/>
            <a:ext cx="3923928" cy="2350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16632"/>
            <a:ext cx="8568952" cy="7985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Воспитание привычки к ЗОЖ – одно из приоритетных направлений ДОО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r="15559"/>
          <a:stretch/>
        </p:blipFill>
        <p:spPr>
          <a:xfrm>
            <a:off x="3136089" y="1381388"/>
            <a:ext cx="2736305" cy="26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1284">
            <a:off x="652037" y="1056034"/>
            <a:ext cx="2122502" cy="2897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>
          <a:xfrm rot="785626">
            <a:off x="6149316" y="1058812"/>
            <a:ext cx="2223469" cy="2737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927">
            <a:off x="827877" y="3794929"/>
            <a:ext cx="2174609" cy="2899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616">
            <a:off x="6098209" y="3585228"/>
            <a:ext cx="2160240" cy="3064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74" y="2335917"/>
            <a:ext cx="3131840" cy="23488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6785" y="156988"/>
            <a:ext cx="8330430" cy="6687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Создание соответствующей РППС – одно из успешных условий реализации ОМ </a:t>
            </a: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по краеведению</a:t>
            </a:r>
            <a:endParaRPr lang="ru-RU" sz="20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80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Natali</cp:lastModifiedBy>
  <cp:revision>11</cp:revision>
  <dcterms:created xsi:type="dcterms:W3CDTF">2018-08-21T18:19:13Z</dcterms:created>
  <dcterms:modified xsi:type="dcterms:W3CDTF">2021-06-28T10:46:32Z</dcterms:modified>
</cp:coreProperties>
</file>