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7" r:id="rId4"/>
    <p:sldId id="258" r:id="rId5"/>
    <p:sldId id="262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843B-4534-4F66-862F-FA529910DF20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10B9-C30D-41DE-9C48-7D1D81C3C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15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843B-4534-4F66-862F-FA529910DF20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10B9-C30D-41DE-9C48-7D1D81C3C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954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843B-4534-4F66-862F-FA529910DF20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10B9-C30D-41DE-9C48-7D1D81C3C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03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843B-4534-4F66-862F-FA529910DF20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10B9-C30D-41DE-9C48-7D1D81C3C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3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843B-4534-4F66-862F-FA529910DF20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10B9-C30D-41DE-9C48-7D1D81C3C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45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843B-4534-4F66-862F-FA529910DF20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10B9-C30D-41DE-9C48-7D1D81C3C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91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843B-4534-4F66-862F-FA529910DF20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10B9-C30D-41DE-9C48-7D1D81C3C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57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843B-4534-4F66-862F-FA529910DF20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10B9-C30D-41DE-9C48-7D1D81C3C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048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843B-4534-4F66-862F-FA529910DF20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10B9-C30D-41DE-9C48-7D1D81C3C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60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843B-4534-4F66-862F-FA529910DF20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10B9-C30D-41DE-9C48-7D1D81C3C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57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843B-4534-4F66-862F-FA529910DF20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10B9-C30D-41DE-9C48-7D1D81C3C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44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2843B-4534-4F66-862F-FA529910DF20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710B9-C30D-41DE-9C48-7D1D81C3C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25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3069" y="7642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6" y="1584616"/>
            <a:ext cx="4277024" cy="32077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373696" y="2564636"/>
            <a:ext cx="772163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Региональная пилотная площадка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по апробации и введению ООП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«Теремок» для детей раннего возраста под редакцией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И.А. Лыковой, Т.В. </a:t>
            </a:r>
            <a:r>
              <a:rPr lang="ru-RU" sz="2800" b="1" dirty="0" err="1" smtClean="0">
                <a:solidFill>
                  <a:srgbClr val="7030A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Волосовец</a:t>
            </a:r>
            <a:endParaRPr lang="ru-RU" sz="2800" b="1" dirty="0" smtClean="0">
              <a:solidFill>
                <a:srgbClr val="7030A0"/>
              </a:solidFill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7030A0"/>
              </a:solidFill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(Приказ №10 от 20.03.2018 ФГБ НУ « Институт изучения детства, семьи и воспитания РАО»  «Об утверждении сетевой инновационной площадки»</a:t>
            </a:r>
            <a:endParaRPr lang="ru-RU" sz="2000" dirty="0">
              <a:solidFill>
                <a:srgbClr val="4472C4">
                  <a:lumMod val="50000"/>
                </a:srgbClr>
              </a:solidFill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63069" y="122347"/>
            <a:ext cx="72343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МБДОУ «ВЦРР – детский сад №1» присвоен статус «казачье» приказом Правительства РО Департаментом по делам казачества и кадетских учебных заведений РО №172 от 18.11.2014</a:t>
            </a:r>
            <a:endParaRPr lang="ru-RU" sz="2800" dirty="0">
              <a:solidFill>
                <a:srgbClr val="7030A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89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7" y="2695168"/>
            <a:ext cx="2743010" cy="36573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4" y="2695168"/>
            <a:ext cx="2765946" cy="36879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441" y="2721106"/>
            <a:ext cx="2746493" cy="36619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054" y="2664082"/>
            <a:ext cx="2789260" cy="37190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0" y="238016"/>
            <a:ext cx="119690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Адаптация детей раннего возраста к условиям дошкольной организации.</a:t>
            </a:r>
          </a:p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Воспитанники группы раннего возраста « </a:t>
            </a:r>
            <a:r>
              <a:rPr lang="ru-RU" sz="3600" b="1" dirty="0" err="1" smtClean="0">
                <a:solidFill>
                  <a:srgbClr val="7030A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Смешарики</a:t>
            </a:r>
            <a:r>
              <a:rPr lang="ru-RU" sz="3600" b="1" dirty="0" smtClean="0">
                <a:solidFill>
                  <a:srgbClr val="7030A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». </a:t>
            </a:r>
          </a:p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Первые дни малыша в группе. Знакомство с игрушками.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442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5" t="37516" r="36596" b="9237"/>
          <a:stretch/>
        </p:blipFill>
        <p:spPr>
          <a:xfrm>
            <a:off x="248920" y="4029085"/>
            <a:ext cx="5030847" cy="27497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0" y="122347"/>
            <a:ext cx="119973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«Эх, казачата, ребята удалые…»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(Мероприятия в рамках реализации социально - краеведческого проекта «Я живу на Дону»)</a:t>
            </a:r>
            <a:endParaRPr lang="ru-RU" dirty="0">
              <a:solidFill>
                <a:srgbClr val="7030A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56279" y="4272851"/>
            <a:ext cx="2907823" cy="21808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3" descr="C:\Users\User\Desktop\Конкурс Традиции и обычаи казаков\P10609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6229" y="1101236"/>
            <a:ext cx="3521302" cy="26409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9" name="Picture 2" descr="C:\Users\User\Desktop\Конкурс Традиции и обычаи казаков\P10608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1375" y="1122363"/>
            <a:ext cx="3454310" cy="259073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0" name="Рисунок 9" descr="P106088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28686" y="4021344"/>
            <a:ext cx="3686944" cy="27652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Рисунок 10" descr="P106084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68076" y="1140142"/>
            <a:ext cx="3532549" cy="264941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090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2336634"/>
            <a:ext cx="2730974" cy="36412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39" y="2316163"/>
            <a:ext cx="2746327" cy="36617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651" y="1984420"/>
            <a:ext cx="2641411" cy="35218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455" y="1995435"/>
            <a:ext cx="2746327" cy="36617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0" y="122347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Игра – как средство успешной адаптации.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Воспитанники группы раннего развития « </a:t>
            </a:r>
            <a:r>
              <a:rPr lang="ru-RU" sz="3600" b="1" dirty="0" err="1" smtClean="0">
                <a:solidFill>
                  <a:srgbClr val="7030A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Смешарики</a:t>
            </a:r>
            <a:r>
              <a:rPr lang="ru-RU" sz="3600" b="1" dirty="0" smtClean="0">
                <a:solidFill>
                  <a:srgbClr val="7030A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».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Первые коллективные игры. Знакомимся друг с другом.</a:t>
            </a:r>
            <a:endParaRPr lang="ru-RU" sz="3600" dirty="0">
              <a:solidFill>
                <a:srgbClr val="7030A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13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22347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7030A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Занятия из цикла « Понаблюдаем, поразмышляем, поиграем»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( в рамках реализации комплексной программы «Теремок» для детей раннего возраста)</a:t>
            </a:r>
            <a:endParaRPr lang="ru-RU" sz="2800" dirty="0">
              <a:solidFill>
                <a:srgbClr val="7030A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" r="21943"/>
          <a:stretch/>
        </p:blipFill>
        <p:spPr>
          <a:xfrm>
            <a:off x="1206585" y="4078896"/>
            <a:ext cx="4555315" cy="26578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3"/>
          <a:stretch/>
        </p:blipFill>
        <p:spPr>
          <a:xfrm>
            <a:off x="6504120" y="1212709"/>
            <a:ext cx="2263306" cy="26202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9050" r="18680"/>
          <a:stretch/>
        </p:blipFill>
        <p:spPr>
          <a:xfrm rot="10800000">
            <a:off x="6430099" y="4106903"/>
            <a:ext cx="4527827" cy="26018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8" t="2376" r="9975" b="9071"/>
          <a:stretch/>
        </p:blipFill>
        <p:spPr>
          <a:xfrm>
            <a:off x="1234074" y="1264064"/>
            <a:ext cx="4527827" cy="25118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009" y="1212709"/>
            <a:ext cx="1960917" cy="26145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0584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18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5422" y="10521"/>
            <a:ext cx="11916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Проектная деятельность</a:t>
            </a:r>
            <a:endParaRPr lang="ru-RU" sz="3200" dirty="0">
              <a:solidFill>
                <a:srgbClr val="7030A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3" b="7432"/>
          <a:stretch/>
        </p:blipFill>
        <p:spPr>
          <a:xfrm>
            <a:off x="1070216" y="653004"/>
            <a:ext cx="4175039" cy="26679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3513" r="8804" b="1324"/>
          <a:stretch/>
        </p:blipFill>
        <p:spPr>
          <a:xfrm>
            <a:off x="6528672" y="653004"/>
            <a:ext cx="4065224" cy="26679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C:\сохранения\ДЕТСАД\Презентации, конкурсы, выставки\Метод выставка\День флага\IMG_1664.JPG"/>
          <p:cNvPicPr>
            <a:picLocks noChangeAspect="1" noChangeArrowheads="1"/>
          </p:cNvPicPr>
          <p:nvPr/>
        </p:nvPicPr>
        <p:blipFill>
          <a:blip r:embed="rId5" cstate="print"/>
          <a:srcRect t="16507" b="9157"/>
          <a:stretch>
            <a:fillRect/>
          </a:stretch>
        </p:blipFill>
        <p:spPr bwMode="auto">
          <a:xfrm>
            <a:off x="1102558" y="3849468"/>
            <a:ext cx="4142697" cy="23882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672" y="3777655"/>
            <a:ext cx="4072569" cy="25748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524000" y="3307420"/>
            <a:ext cx="31524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Летний оздоровительный период.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проект  «Яблочный спас - яблок на зиму припас»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03822" y="3258975"/>
            <a:ext cx="31524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Экологический проект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«Огород на окошке»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45795" y="6239871"/>
            <a:ext cx="3152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Летний оздоровительный период.</a:t>
            </a:r>
          </a:p>
          <a:p>
            <a:pPr algn="ctr"/>
            <a:r>
              <a:rPr lang="ru-RU" sz="1200" b="1" dirty="0" smtClean="0">
                <a:solidFill>
                  <a:srgbClr val="7030A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Итоговое мероприятие в рамках реализации проекта </a:t>
            </a:r>
          </a:p>
          <a:p>
            <a:pPr algn="ctr"/>
            <a:r>
              <a:rPr lang="ru-RU" sz="1200" b="1" dirty="0" smtClean="0">
                <a:solidFill>
                  <a:srgbClr val="7030A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« Россия – родина моя»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03822" y="6369868"/>
            <a:ext cx="3152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Проект по здоровье сбережению </a:t>
            </a:r>
          </a:p>
          <a:p>
            <a:pPr algn="ctr"/>
            <a:r>
              <a:rPr lang="ru-RU" sz="1200" b="1" dirty="0" smtClean="0">
                <a:solidFill>
                  <a:srgbClr val="7030A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« Зимние забавы»</a:t>
            </a:r>
          </a:p>
        </p:txBody>
      </p:sp>
    </p:spTree>
    <p:extLst>
      <p:ext uri="{BB962C8B-B14F-4D97-AF65-F5344CB8AC3E}">
        <p14:creationId xmlns:p14="http://schemas.microsoft.com/office/powerpoint/2010/main" val="304612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225</Words>
  <Application>Microsoft Office PowerPoint</Application>
  <PresentationFormat>Широкоэкранный</PresentationFormat>
  <Paragraphs>27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Bahnschrift Condensed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</dc:creator>
  <cp:lastModifiedBy>Natali</cp:lastModifiedBy>
  <cp:revision>18</cp:revision>
  <dcterms:created xsi:type="dcterms:W3CDTF">2019-08-15T12:08:14Z</dcterms:created>
  <dcterms:modified xsi:type="dcterms:W3CDTF">2021-06-28T10:38:55Z</dcterms:modified>
</cp:coreProperties>
</file>